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9"/>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1386" r:id="rId209"/>
    <p:sldId id="558" r:id="rId210"/>
    <p:sldId id="562" r:id="rId211"/>
    <p:sldId id="563" r:id="rId212"/>
    <p:sldId id="1296" r:id="rId213"/>
    <p:sldId id="1335" r:id="rId214"/>
    <p:sldId id="1336" r:id="rId215"/>
    <p:sldId id="625" r:id="rId216"/>
    <p:sldId id="1150" r:id="rId217"/>
    <p:sldId id="1240" r:id="rId218"/>
    <p:sldId id="402" r:id="rId219"/>
    <p:sldId id="403" r:id="rId220"/>
    <p:sldId id="404" r:id="rId221"/>
    <p:sldId id="1075" r:id="rId222"/>
    <p:sldId id="1076" r:id="rId223"/>
    <p:sldId id="1219" r:id="rId224"/>
    <p:sldId id="421" r:id="rId225"/>
    <p:sldId id="564" r:id="rId226"/>
    <p:sldId id="1042" r:id="rId227"/>
    <p:sldId id="1364" r:id="rId228"/>
    <p:sldId id="826" r:id="rId229"/>
    <p:sldId id="566" r:id="rId230"/>
    <p:sldId id="567" r:id="rId231"/>
    <p:sldId id="832" r:id="rId232"/>
    <p:sldId id="568" r:id="rId233"/>
    <p:sldId id="1211" r:id="rId234"/>
    <p:sldId id="820" r:id="rId235"/>
    <p:sldId id="821" r:id="rId236"/>
    <p:sldId id="1077" r:id="rId237"/>
    <p:sldId id="1177"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1385" r:id="rId427"/>
    <p:sldId id="673" r:id="rId428"/>
    <p:sldId id="674" r:id="rId429"/>
    <p:sldId id="1358" r:id="rId430"/>
    <p:sldId id="360" r:id="rId431"/>
    <p:sldId id="801" r:id="rId432"/>
    <p:sldId id="1262" r:id="rId433"/>
    <p:sldId id="362" r:id="rId434"/>
    <p:sldId id="1148" r:id="rId435"/>
    <p:sldId id="1149" r:id="rId436"/>
    <p:sldId id="1288" r:id="rId437"/>
    <p:sldId id="851" r:id="rId438"/>
    <p:sldId id="331" r:id="rId439"/>
    <p:sldId id="1205" r:id="rId440"/>
    <p:sldId id="914" r:id="rId441"/>
    <p:sldId id="852" r:id="rId442"/>
    <p:sldId id="1245" r:id="rId443"/>
    <p:sldId id="1156" r:id="rId444"/>
    <p:sldId id="1244" r:id="rId445"/>
    <p:sldId id="1285" r:id="rId446"/>
    <p:sldId id="1159" r:id="rId447"/>
    <p:sldId id="686" r:id="rId448"/>
    <p:sldId id="1207" r:id="rId449"/>
    <p:sldId id="1356" r:id="rId450"/>
    <p:sldId id="1357" r:id="rId451"/>
    <p:sldId id="302" r:id="rId452"/>
    <p:sldId id="1130" r:id="rId453"/>
    <p:sldId id="1203" r:id="rId454"/>
    <p:sldId id="1263" r:id="rId455"/>
    <p:sldId id="1265" r:id="rId456"/>
    <p:sldId id="305" r:id="rId457"/>
    <p:sldId id="1266" r:id="rId458"/>
    <p:sldId id="306" r:id="rId459"/>
    <p:sldId id="308" r:id="rId460"/>
    <p:sldId id="1131" r:id="rId461"/>
    <p:sldId id="1267" r:id="rId462"/>
    <p:sldId id="1132" r:id="rId463"/>
    <p:sldId id="1268" r:id="rId464"/>
    <p:sldId id="1133" r:id="rId465"/>
    <p:sldId id="313" r:id="rId466"/>
    <p:sldId id="1204" r:id="rId467"/>
    <p:sldId id="1134" r:id="rId468"/>
    <p:sldId id="1242" r:id="rId469"/>
    <p:sldId id="1289" r:id="rId470"/>
    <p:sldId id="1135" r:id="rId471"/>
    <p:sldId id="1136" r:id="rId472"/>
    <p:sldId id="1209" r:id="rId473"/>
    <p:sldId id="1269" r:id="rId474"/>
    <p:sldId id="1137" r:id="rId475"/>
    <p:sldId id="1270" r:id="rId476"/>
    <p:sldId id="1138" r:id="rId477"/>
    <p:sldId id="1139" r:id="rId478"/>
    <p:sldId id="1140" r:id="rId479"/>
    <p:sldId id="1078" r:id="rId480"/>
    <p:sldId id="1141" r:id="rId481"/>
    <p:sldId id="1142" r:id="rId482"/>
    <p:sldId id="1143" r:id="rId483"/>
    <p:sldId id="1154" r:id="rId484"/>
    <p:sldId id="1144" r:id="rId485"/>
    <p:sldId id="1155" r:id="rId486"/>
    <p:sldId id="1145" r:id="rId487"/>
    <p:sldId id="1146" r:id="rId488"/>
    <p:sldId id="1147" r:id="rId489"/>
    <p:sldId id="1061" r:id="rId490"/>
    <p:sldId id="1062" r:id="rId491"/>
    <p:sldId id="1063" r:id="rId492"/>
    <p:sldId id="1253" r:id="rId493"/>
    <p:sldId id="1254" r:id="rId494"/>
    <p:sldId id="1255" r:id="rId495"/>
    <p:sldId id="1256" r:id="rId496"/>
    <p:sldId id="1257" r:id="rId497"/>
    <p:sldId id="1258" r:id="rId498"/>
    <p:sldId id="1259" r:id="rId499"/>
    <p:sldId id="1260" r:id="rId500"/>
    <p:sldId id="1261" r:id="rId501"/>
    <p:sldId id="1170" r:id="rId502"/>
    <p:sldId id="1064" r:id="rId503"/>
    <p:sldId id="1065" r:id="rId504"/>
    <p:sldId id="342" r:id="rId505"/>
    <p:sldId id="1067" r:id="rId506"/>
    <p:sldId id="1343" r:id="rId507"/>
    <p:sldId id="1068" r:id="rId508"/>
    <p:sldId id="727" r:id="rId509"/>
    <p:sldId id="728" r:id="rId510"/>
    <p:sldId id="781" r:id="rId511"/>
    <p:sldId id="1007" r:id="rId512"/>
    <p:sldId id="730" r:id="rId513"/>
    <p:sldId id="1264" r:id="rId514"/>
    <p:sldId id="1157" r:id="rId515"/>
    <p:sldId id="1158" r:id="rId516"/>
    <p:sldId id="775" r:id="rId517"/>
    <p:sldId id="354" r:id="rId518"/>
    <p:sldId id="735" r:id="rId519"/>
    <p:sldId id="738" r:id="rId520"/>
    <p:sldId id="774" r:id="rId521"/>
    <p:sldId id="737" r:id="rId522"/>
    <p:sldId id="740" r:id="rId523"/>
    <p:sldId id="968" r:id="rId524"/>
    <p:sldId id="969" r:id="rId525"/>
    <p:sldId id="1045" r:id="rId526"/>
    <p:sldId id="1382"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77" r:id="rId593"/>
    <p:sldId id="1379" r:id="rId594"/>
    <p:sldId id="1378" r:id="rId595"/>
    <p:sldId id="1368" r:id="rId596"/>
    <p:sldId id="1369" r:id="rId597"/>
    <p:sldId id="1380" r:id="rId598"/>
    <p:sldId id="1381" r:id="rId599"/>
    <p:sldId id="1370" r:id="rId600"/>
    <p:sldId id="1371" r:id="rId601"/>
    <p:sldId id="1372" r:id="rId602"/>
    <p:sldId id="1373" r:id="rId603"/>
    <p:sldId id="1374" r:id="rId604"/>
    <p:sldId id="1375" r:id="rId605"/>
    <p:sldId id="1033" r:id="rId606"/>
    <p:sldId id="1021" r:id="rId607"/>
    <p:sldId id="1022" r:id="rId608"/>
    <p:sldId id="1023" r:id="rId609"/>
    <p:sldId id="1024" r:id="rId610"/>
    <p:sldId id="1025" r:id="rId611"/>
    <p:sldId id="1027" r:id="rId612"/>
    <p:sldId id="1028" r:id="rId613"/>
    <p:sldId id="1029" r:id="rId614"/>
    <p:sldId id="1030" r:id="rId615"/>
    <p:sldId id="1032" r:id="rId616"/>
    <p:sldId id="1031" r:id="rId617"/>
    <p:sldId id="885" r:id="rId618"/>
    <p:sldId id="1074" r:id="rId619"/>
    <p:sldId id="976" r:id="rId620"/>
    <p:sldId id="933" r:id="rId621"/>
    <p:sldId id="954" r:id="rId622"/>
    <p:sldId id="788" r:id="rId623"/>
    <p:sldId id="988" r:id="rId624"/>
    <p:sldId id="1026" r:id="rId625"/>
    <p:sldId id="1106" r:id="rId626"/>
    <p:sldId id="858" r:id="rId627"/>
    <p:sldId id="1220" r:id="rId6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heme" Target="theme/theme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latin typeface="Liberation Mono"/>
              </a:rPr>
              <a:t>(</a:t>
            </a:r>
            <a:r>
              <a:rPr lang="en-US" dirty="0">
                <a:solidFill>
                  <a:srgbClr val="3F6971"/>
                </a:solidFill>
                <a:latin typeface="Liberation Mono"/>
              </a:rPr>
              <a:t>UCASE</a:t>
            </a:r>
            <a:r>
              <a:rPr lang="en-US" dirty="0">
                <a:latin typeface="Liberation Mono"/>
              </a:rPr>
              <a:t>(</a:t>
            </a:r>
            <a:r>
              <a:rPr lang="en-US" dirty="0">
                <a:solidFill>
                  <a:srgbClr val="3F6971"/>
                </a:solidFill>
                <a:latin typeface="Liberation Mono"/>
              </a:rPr>
              <a:t>LEFT</a:t>
            </a:r>
            <a:r>
              <a:rPr lang="en-US" dirty="0">
                <a:latin typeface="Liberation Mono"/>
              </a:rPr>
              <a:t>(ename, 1)),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latin typeface="Liberation Mono"/>
              </a:rPr>
              <a:t>(ename, 2)));</a:t>
            </a: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latin typeface="Liberation Mono"/>
              </a:rPr>
              <a:t>(</a:t>
            </a:r>
            <a:r>
              <a:rPr lang="en-US" dirty="0">
                <a:solidFill>
                  <a:srgbClr val="3F6971"/>
                </a:solidFill>
                <a:latin typeface="Liberation Mono"/>
              </a:rPr>
              <a:t>UCASE</a:t>
            </a:r>
            <a:r>
              <a:rPr lang="en-US" dirty="0">
                <a:latin typeface="Liberation Mono"/>
              </a:rPr>
              <a:t>(</a:t>
            </a:r>
            <a:r>
              <a:rPr lang="en-US" dirty="0">
                <a:solidFill>
                  <a:srgbClr val="3F6971"/>
                </a:solidFill>
                <a:latin typeface="Liberation Mono"/>
              </a:rPr>
              <a:t>LEFT</a:t>
            </a:r>
            <a:r>
              <a:rPr lang="en-US" dirty="0">
                <a:latin typeface="Liberation Mono"/>
              </a:rPr>
              <a:t>(ename, 1)),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latin typeface="Liberation Mono"/>
              </a:rPr>
              <a:t>(ename, 2)))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latin typeface="Liberation Mono"/>
              </a:rPr>
              <a:t>(</a:t>
            </a:r>
            <a:r>
              <a:rPr lang="en-US" dirty="0">
                <a:solidFill>
                  <a:srgbClr val="3F6971"/>
                </a:solidFill>
                <a:latin typeface="Liberation Mono"/>
              </a:rPr>
              <a:t>UCASE</a:t>
            </a:r>
            <a:r>
              <a:rPr lang="en-US" dirty="0">
                <a:latin typeface="Liberation Mono"/>
              </a:rPr>
              <a:t>(</a:t>
            </a:r>
            <a:r>
              <a:rPr lang="en-US" dirty="0">
                <a:solidFill>
                  <a:srgbClr val="3F6971"/>
                </a:solidFill>
                <a:latin typeface="Liberation Mono"/>
              </a:rPr>
              <a:t>LEFT</a:t>
            </a:r>
            <a:r>
              <a:rPr lang="en-US" dirty="0">
                <a:latin typeface="Liberation Mono"/>
              </a:rPr>
              <a:t>(ename, 1)),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latin typeface="Liberation Mono"/>
              </a:rPr>
              <a:t>(ename, 2)));</a:t>
            </a:r>
          </a:p>
        </p:txBody>
      </p:sp>
    </p:spTree>
    <p:extLst>
      <p:ext uri="{BB962C8B-B14F-4D97-AF65-F5344CB8AC3E}">
        <p14:creationId xmlns:p14="http://schemas.microsoft.com/office/powerpoint/2010/main" val="2143790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84665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jsontable;</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jsontable;</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207819" cy="707886"/>
          </a:xfrm>
          <a:prstGeom prst="rect">
            <a:avLst/>
          </a:prstGeom>
        </p:spPr>
        <p:txBody>
          <a:bodyPr wrap="none">
            <a:spAutoFit/>
          </a:bodyPr>
          <a:lstStyle/>
          <a:p>
            <a:r>
              <a:rPr lang="en-US" sz="2000" dirty="0">
                <a:solidFill>
                  <a:srgbClr val="002060"/>
                </a:solidFill>
              </a:rPr>
              <a:t>show engines;</a:t>
            </a:r>
          </a:p>
          <a:p>
            <a:r>
              <a:rPr lang="en-US" sz="20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37977</TotalTime>
  <Words>57081</Words>
  <Application>Microsoft Office PowerPoint</Application>
  <PresentationFormat>Widescreen</PresentationFormat>
  <Paragraphs>7234</Paragraphs>
  <Slides>627</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627</vt:i4>
      </vt:variant>
    </vt:vector>
  </HeadingPairs>
  <TitlesOfParts>
    <vt:vector size="662"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8622</cp:revision>
  <dcterms:created xsi:type="dcterms:W3CDTF">2015-10-09T06:09:34Z</dcterms:created>
  <dcterms:modified xsi:type="dcterms:W3CDTF">2021-06-11T07:16:00Z</dcterms:modified>
</cp:coreProperties>
</file>